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65441" autoAdjust="0"/>
    <p:restoredTop sz="86380" autoAdjust="0"/>
  </p:normalViewPr>
  <p:slideViewPr>
    <p:cSldViewPr>
      <p:cViewPr>
        <p:scale>
          <a:sx n="66" d="100"/>
          <a:sy n="66" d="100"/>
        </p:scale>
        <p:origin x="-213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60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>محاضرات طرائق التدريس العملي</a:t>
            </a:r>
            <a:r>
              <a:rPr lang="en-US" smtClean="0"/>
              <a:t/>
            </a:r>
            <a:br>
              <a:rPr lang="en-US" smtClean="0"/>
            </a:b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أ.م.د علي جبار </a:t>
            </a:r>
            <a:r>
              <a:rPr lang="ar-IQ" dirty="0" err="1" smtClean="0">
                <a:solidFill>
                  <a:srgbClr val="FF0000"/>
                </a:solidFill>
              </a:rPr>
              <a:t>الاسدي</a:t>
            </a:r>
            <a:r>
              <a:rPr lang="ar-IQ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IQ" dirty="0" smtClean="0">
                <a:solidFill>
                  <a:srgbClr val="FF0000"/>
                </a:solidFill>
              </a:rPr>
              <a:t>1439هــ                                                  2018 </a:t>
            </a:r>
            <a:r>
              <a:rPr lang="ar-IQ" dirty="0" err="1" smtClean="0"/>
              <a:t>م</a:t>
            </a:r>
            <a:endParaRPr lang="ar-IQ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14282" y="285728"/>
            <a:ext cx="87154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1462088"/>
            <a:ext cx="64103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 smtClean="0">
                <a:solidFill>
                  <a:schemeClr val="bg1"/>
                </a:solidFill>
              </a:rPr>
              <a:t> </a:t>
            </a:r>
            <a:endParaRPr lang="ar-S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1328738"/>
            <a:ext cx="62103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4282" y="0"/>
            <a:ext cx="89297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ar-S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14488"/>
            <a:ext cx="61912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454993" y="285728"/>
            <a:ext cx="3546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- </a:t>
            </a:r>
            <a:r>
              <a:rPr lang="ar-IQ" b="1" dirty="0" err="1" smtClean="0">
                <a:solidFill>
                  <a:srgbClr val="FF0000"/>
                </a:solidFill>
              </a:rPr>
              <a:t>اوضاع</a:t>
            </a:r>
            <a:r>
              <a:rPr lang="ar-IQ" b="1" dirty="0" smtClean="0">
                <a:solidFill>
                  <a:srgbClr val="FF0000"/>
                </a:solidFill>
              </a:rPr>
              <a:t> مشتقة من الوقوف بتحريك الذراعين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704510" cy="458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0662" y="1438275"/>
            <a:ext cx="61626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285728"/>
            <a:ext cx="871540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/>
              <a:t>-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ar-S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1600200"/>
            <a:ext cx="6124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1137" y="1285875"/>
            <a:ext cx="61817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88000"/>
            </a:schemeClr>
          </a:solidFill>
        </p:spPr>
        <p:txBody>
          <a:bodyPr wrap="square" rtlCol="1">
            <a:spAutoFit/>
          </a:bodyPr>
          <a:lstStyle/>
          <a:p>
            <a:r>
              <a:rPr lang="ar-IQ" b="1" dirty="0" smtClean="0"/>
              <a:t> </a:t>
            </a:r>
            <a:endParaRPr lang="ar-SA" sz="23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371600"/>
            <a:ext cx="6324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1"/>
            <a:ext cx="914400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IQ" sz="1600" dirty="0" smtClean="0"/>
              <a:t> 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ar-IQ" sz="2000" b="1" dirty="0" smtClean="0">
                <a:solidFill>
                  <a:schemeClr val="bg1"/>
                </a:solidFill>
              </a:rPr>
              <a:t> 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ar-IQ" sz="1600" b="1" dirty="0" smtClean="0"/>
              <a:t> </a:t>
            </a:r>
            <a:endParaRPr lang="en-US" sz="1600" dirty="0" smtClean="0"/>
          </a:p>
          <a:p>
            <a:r>
              <a:rPr lang="ar-IQ" sz="1600" b="1" dirty="0" smtClean="0"/>
              <a:t> </a:t>
            </a:r>
            <a:endParaRPr lang="en-US" sz="1600" dirty="0" smtClean="0"/>
          </a:p>
          <a:p>
            <a:endParaRPr lang="ar-S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1433513"/>
            <a:ext cx="62198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1471613"/>
            <a:ext cx="61245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385888"/>
            <a:ext cx="63246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أثير استخدام التمرينات على اليابسة في بعض المتغيرات الوظيفية والبيوكيميائية والبدنية وانجاز 50 متر سباحة حر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تأثير استخدام التمرينات على اليابسة في بعض المتغيرات الوظيفية والبيوكيميائية والبدنية وانجاز 50 متر سباحة حرة</Template>
  <TotalTime>329</TotalTime>
  <Words>18</Words>
  <Application>Microsoft Office PowerPoint</Application>
  <PresentationFormat>عرض على الشاشة (3:4)‏</PresentationFormat>
  <Paragraphs>14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تأثير استخدام التمرينات على اليابسة في بعض المتغيرات الوظيفية والبيوكيميائية والبدنية وانجاز 50 متر سباحة حرة</vt:lpstr>
      <vt:lpstr>    محاضرات طرائق التدريس العملي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Company>Enjoy My Fine Releases.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محاضرات طرائق التدريس العملي</dc:title>
  <dc:creator>DR.Ahmed Saker 2o1O</dc:creator>
  <cp:lastModifiedBy>DR.Ahmed Saker 2o1O</cp:lastModifiedBy>
  <cp:revision>59</cp:revision>
  <dcterms:created xsi:type="dcterms:W3CDTF">2018-12-10T11:17:48Z</dcterms:created>
  <dcterms:modified xsi:type="dcterms:W3CDTF">2018-12-12T10:42:11Z</dcterms:modified>
</cp:coreProperties>
</file>